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9" r:id="rId4"/>
    <p:sldId id="262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5CC6-3695-4DF1-AF50-296DC9248ED1}" type="datetimeFigureOut">
              <a:rPr lang="fr-FR" smtClean="0"/>
              <a:pPr/>
              <a:t>19/11/2014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2ACA6-B5BF-44F8-BED0-331BA148DF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5CC6-3695-4DF1-AF50-296DC9248ED1}" type="datetimeFigureOut">
              <a:rPr lang="fr-FR" smtClean="0"/>
              <a:pPr/>
              <a:t>19/11/2014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2ACA6-B5BF-44F8-BED0-331BA148DF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5CC6-3695-4DF1-AF50-296DC9248ED1}" type="datetimeFigureOut">
              <a:rPr lang="fr-FR" smtClean="0"/>
              <a:pPr/>
              <a:t>19/11/2014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2ACA6-B5BF-44F8-BED0-331BA148DF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5CC6-3695-4DF1-AF50-296DC9248ED1}" type="datetimeFigureOut">
              <a:rPr lang="fr-FR" smtClean="0"/>
              <a:pPr/>
              <a:t>19/11/2014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2ACA6-B5BF-44F8-BED0-331BA148DF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5CC6-3695-4DF1-AF50-296DC9248ED1}" type="datetimeFigureOut">
              <a:rPr lang="fr-FR" smtClean="0"/>
              <a:pPr/>
              <a:t>19/11/2014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2ACA6-B5BF-44F8-BED0-331BA148DF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5CC6-3695-4DF1-AF50-296DC9248ED1}" type="datetimeFigureOut">
              <a:rPr lang="fr-FR" smtClean="0"/>
              <a:pPr/>
              <a:t>19/11/2014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2ACA6-B5BF-44F8-BED0-331BA148DF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5CC6-3695-4DF1-AF50-296DC9248ED1}" type="datetimeFigureOut">
              <a:rPr lang="fr-FR" smtClean="0"/>
              <a:pPr/>
              <a:t>19/11/2014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2ACA6-B5BF-44F8-BED0-331BA148DF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5CC6-3695-4DF1-AF50-296DC9248ED1}" type="datetimeFigureOut">
              <a:rPr lang="fr-FR" smtClean="0"/>
              <a:pPr/>
              <a:t>19/11/2014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2ACA6-B5BF-44F8-BED0-331BA148DF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5CC6-3695-4DF1-AF50-296DC9248ED1}" type="datetimeFigureOut">
              <a:rPr lang="fr-FR" smtClean="0"/>
              <a:pPr/>
              <a:t>19/11/2014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2ACA6-B5BF-44F8-BED0-331BA148DF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5CC6-3695-4DF1-AF50-296DC9248ED1}" type="datetimeFigureOut">
              <a:rPr lang="fr-FR" smtClean="0"/>
              <a:pPr/>
              <a:t>19/11/2014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2ACA6-B5BF-44F8-BED0-331BA148DF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5CC6-3695-4DF1-AF50-296DC9248ED1}" type="datetimeFigureOut">
              <a:rPr lang="fr-FR" smtClean="0"/>
              <a:pPr/>
              <a:t>19/11/2014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2ACA6-B5BF-44F8-BED0-331BA148DF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C5CC6-3695-4DF1-AF50-296DC9248ED1}" type="datetimeFigureOut">
              <a:rPr lang="fr-FR" smtClean="0"/>
              <a:pPr/>
              <a:t>19/11/2014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2ACA6-B5BF-44F8-BED0-331BA148DF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TN" dirty="0" smtClean="0"/>
              <a:t>حلقة حوار مع مستهلكي المخدّرات </a:t>
            </a:r>
            <a:r>
              <a:rPr lang="ar-TN" dirty="0" err="1" smtClean="0"/>
              <a:t>بالزريقة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TN" dirty="0" smtClean="0"/>
              <a:t>تونس في 19 نوفمبر 2014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TN" dirty="0" smtClean="0"/>
              <a:t>هاو </a:t>
            </a:r>
            <a:r>
              <a:rPr lang="ar-TN" dirty="0" err="1" smtClean="0"/>
              <a:t>آش</a:t>
            </a:r>
            <a:r>
              <a:rPr lang="ar-TN" dirty="0" smtClean="0"/>
              <a:t> </a:t>
            </a:r>
            <a:r>
              <a:rPr lang="ar-TN" dirty="0" err="1" smtClean="0"/>
              <a:t>قلتو</a:t>
            </a:r>
            <a:r>
              <a:rPr lang="ar-TN" dirty="0" smtClean="0"/>
              <a:t> في اجتماع 25 فيفري 2014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TN" dirty="0" smtClean="0"/>
              <a:t>المجموعة مهمشة في المجتمع</a:t>
            </a:r>
          </a:p>
          <a:p>
            <a:pPr algn="r" rtl="1"/>
            <a:r>
              <a:rPr lang="ar-TN" dirty="0" smtClean="0"/>
              <a:t>القانون ما </a:t>
            </a:r>
            <a:r>
              <a:rPr lang="ar-TN" dirty="0" err="1" smtClean="0"/>
              <a:t>يرحمش</a:t>
            </a:r>
            <a:endParaRPr lang="ar-TN" dirty="0" smtClean="0"/>
          </a:p>
          <a:p>
            <a:pPr algn="r" rtl="1"/>
            <a:r>
              <a:rPr lang="ar-TN" dirty="0" smtClean="0"/>
              <a:t>وزارة الصحة ما </a:t>
            </a:r>
            <a:r>
              <a:rPr lang="ar-TN" dirty="0" err="1" smtClean="0"/>
              <a:t>تسمعناش</a:t>
            </a:r>
            <a:r>
              <a:rPr lang="ar-TN" dirty="0" smtClean="0"/>
              <a:t> و </a:t>
            </a:r>
            <a:r>
              <a:rPr lang="ar-TN" dirty="0" err="1" smtClean="0"/>
              <a:t>ميش</a:t>
            </a:r>
            <a:r>
              <a:rPr lang="ar-TN" dirty="0" smtClean="0"/>
              <a:t> لاهية بينا</a:t>
            </a:r>
          </a:p>
          <a:p>
            <a:pPr algn="r" rtl="1"/>
            <a:r>
              <a:rPr lang="ar-TN" dirty="0" smtClean="0"/>
              <a:t>نقص كبير في مراكز العلاج و أحنا </a:t>
            </a:r>
            <a:r>
              <a:rPr lang="ar-TN" dirty="0" err="1" smtClean="0"/>
              <a:t>نحبو</a:t>
            </a:r>
            <a:r>
              <a:rPr lang="ar-TN" dirty="0" smtClean="0"/>
              <a:t> </a:t>
            </a:r>
            <a:r>
              <a:rPr lang="ar-TN" dirty="0" err="1" smtClean="0"/>
              <a:t>نعالجو</a:t>
            </a:r>
            <a:endParaRPr lang="ar-TN" dirty="0" smtClean="0"/>
          </a:p>
          <a:p>
            <a:pPr algn="r" rtl="1"/>
            <a:r>
              <a:rPr lang="ar-TN" dirty="0" err="1" smtClean="0"/>
              <a:t>نرفضو</a:t>
            </a:r>
            <a:r>
              <a:rPr lang="ar-TN" dirty="0" smtClean="0"/>
              <a:t> العلاج بالفلوس</a:t>
            </a:r>
          </a:p>
          <a:p>
            <a:pPr algn="r" rtl="1"/>
            <a:r>
              <a:rPr lang="ar-TN" dirty="0" err="1" smtClean="0"/>
              <a:t>نحبو</a:t>
            </a:r>
            <a:r>
              <a:rPr lang="ar-TN" dirty="0" smtClean="0"/>
              <a:t> </a:t>
            </a:r>
            <a:r>
              <a:rPr lang="ar-TN" dirty="0" err="1" smtClean="0"/>
              <a:t>نتظمو</a:t>
            </a:r>
            <a:r>
              <a:rPr lang="ar-TN" dirty="0" smtClean="0"/>
              <a:t> في جمعيات ألّي </a:t>
            </a:r>
            <a:r>
              <a:rPr lang="ar-TN" dirty="0" err="1" smtClean="0"/>
              <a:t>ترعالنا</a:t>
            </a:r>
            <a:r>
              <a:rPr lang="ar-TN" dirty="0" smtClean="0"/>
              <a:t> مصالحنا</a:t>
            </a:r>
          </a:p>
          <a:p>
            <a:pPr algn="r" rtl="1"/>
            <a:r>
              <a:rPr lang="ar-TN" dirty="0" smtClean="0"/>
              <a:t>مستعدين باش </a:t>
            </a:r>
            <a:r>
              <a:rPr lang="ar-TN" dirty="0" err="1" smtClean="0"/>
              <a:t>نساهمو</a:t>
            </a:r>
            <a:r>
              <a:rPr lang="ar-TN" dirty="0" smtClean="0"/>
              <a:t> في برنامج مكافحة </a:t>
            </a:r>
            <a:r>
              <a:rPr lang="ar-TN" dirty="0" err="1" smtClean="0"/>
              <a:t>السيدا</a:t>
            </a:r>
            <a:endParaRPr lang="ar-TN" dirty="0" smtClean="0"/>
          </a:p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683568" y="5877272"/>
            <a:ext cx="80648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TN" sz="3200" dirty="0" smtClean="0">
                <a:solidFill>
                  <a:schemeClr val="tx2"/>
                </a:solidFill>
              </a:rPr>
              <a:t>و اليوم عندنا فرصة التعاون مع الصندوق العالمي لمكافحة </a:t>
            </a:r>
            <a:r>
              <a:rPr lang="ar-TN" sz="3200" dirty="0" err="1" smtClean="0">
                <a:solidFill>
                  <a:schemeClr val="tx2"/>
                </a:solidFill>
              </a:rPr>
              <a:t>السيدا</a:t>
            </a:r>
            <a:endParaRPr lang="fr-FR" sz="32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TN" dirty="0" err="1" smtClean="0"/>
              <a:t>كيفاش</a:t>
            </a:r>
            <a:r>
              <a:rPr lang="ar-TN" dirty="0" smtClean="0"/>
              <a:t> </a:t>
            </a:r>
            <a:r>
              <a:rPr lang="ar-TN" dirty="0" err="1" smtClean="0"/>
              <a:t>نجمو</a:t>
            </a:r>
            <a:r>
              <a:rPr lang="ar-TN" dirty="0" smtClean="0"/>
              <a:t> </a:t>
            </a:r>
            <a:r>
              <a:rPr lang="ar-TN" dirty="0" err="1" smtClean="0"/>
              <a:t>نستفيدو</a:t>
            </a:r>
            <a:r>
              <a:rPr lang="ar-TN" dirty="0" smtClean="0"/>
              <a:t> من تمويل الصندوق العالمي لمكافحة </a:t>
            </a:r>
            <a:r>
              <a:rPr lang="ar-TN" dirty="0" err="1" smtClean="0"/>
              <a:t>السيدا؟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600200"/>
            <a:ext cx="8572560" cy="5043510"/>
          </a:xfrm>
        </p:spPr>
        <p:txBody>
          <a:bodyPr/>
          <a:lstStyle/>
          <a:p>
            <a:pPr algn="r" rtl="1"/>
            <a:r>
              <a:rPr lang="ar-TN" dirty="0" smtClean="0"/>
              <a:t>تشكيل لجنة من الجمعيات </a:t>
            </a:r>
            <a:r>
              <a:rPr lang="ar-TN" dirty="0" err="1" smtClean="0"/>
              <a:t>و</a:t>
            </a:r>
            <a:r>
              <a:rPr lang="ar-TN" dirty="0" smtClean="0"/>
              <a:t> ممثلين عن المستهلكين </a:t>
            </a:r>
            <a:r>
              <a:rPr lang="ar-TN" dirty="0" smtClean="0"/>
              <a:t>ل</a:t>
            </a:r>
            <a:r>
              <a:rPr lang="ar-TN" dirty="0" smtClean="0"/>
              <a:t>لاتصال بالوزارات </a:t>
            </a:r>
            <a:r>
              <a:rPr lang="ar-TN" dirty="0" err="1" smtClean="0"/>
              <a:t>و</a:t>
            </a:r>
            <a:r>
              <a:rPr lang="ar-TN" dirty="0" smtClean="0"/>
              <a:t> الجهات المعنية (علاج، دعم، </a:t>
            </a:r>
            <a:r>
              <a:rPr lang="ar-TN" dirty="0" err="1" smtClean="0"/>
              <a:t>كارتوغرافيا</a:t>
            </a:r>
            <a:r>
              <a:rPr lang="ar-TN" dirty="0" smtClean="0"/>
              <a:t>)</a:t>
            </a:r>
          </a:p>
          <a:p>
            <a:pPr algn="r" rtl="1"/>
            <a:r>
              <a:rPr lang="ar-TN" dirty="0" smtClean="0"/>
              <a:t>مواصفات المركز: قاعة ألعاب، </a:t>
            </a:r>
            <a:r>
              <a:rPr lang="ar-TN" dirty="0" err="1" smtClean="0"/>
              <a:t>تلفزة</a:t>
            </a:r>
            <a:r>
              <a:rPr lang="ar-TN" dirty="0" smtClean="0"/>
              <a:t>، </a:t>
            </a:r>
            <a:r>
              <a:rPr lang="ar-TN" dirty="0" err="1" smtClean="0"/>
              <a:t>تواليت</a:t>
            </a:r>
            <a:r>
              <a:rPr lang="ar-TN" dirty="0" smtClean="0"/>
              <a:t>، </a:t>
            </a:r>
            <a:r>
              <a:rPr lang="ar-TN" dirty="0" err="1" smtClean="0"/>
              <a:t>دوش</a:t>
            </a:r>
            <a:r>
              <a:rPr lang="ar-TN" dirty="0" smtClean="0"/>
              <a:t>، رياضة، علاج، يضمن التكوين </a:t>
            </a:r>
            <a:r>
              <a:rPr lang="ar-TN" dirty="0" err="1" smtClean="0"/>
              <a:t>و</a:t>
            </a:r>
            <a:r>
              <a:rPr lang="ar-TN" dirty="0" smtClean="0"/>
              <a:t> التثقيف داخل </a:t>
            </a:r>
            <a:r>
              <a:rPr lang="ar-TN" dirty="0" err="1" smtClean="0"/>
              <a:t>و</a:t>
            </a:r>
            <a:r>
              <a:rPr lang="ar-TN" dirty="0" smtClean="0"/>
              <a:t> خارج المركز، </a:t>
            </a:r>
            <a:r>
              <a:rPr lang="ar-TN" dirty="0" err="1" smtClean="0"/>
              <a:t>الدبيستاج</a:t>
            </a:r>
            <a:r>
              <a:rPr lang="ar-TN" dirty="0" smtClean="0"/>
              <a:t>، الاستمرارية في الخدمات </a:t>
            </a:r>
            <a:r>
              <a:rPr lang="ar-TN" dirty="0" err="1" smtClean="0"/>
              <a:t>و</a:t>
            </a:r>
            <a:r>
              <a:rPr lang="ar-TN" dirty="0" smtClean="0"/>
              <a:t> التمويل، </a:t>
            </a:r>
          </a:p>
          <a:p>
            <a:pPr algn="r" rtl="1"/>
            <a:r>
              <a:rPr lang="ar-TN" dirty="0" smtClean="0"/>
              <a:t>مثقف نظير متكون وغير مستهلك </a:t>
            </a:r>
            <a:r>
              <a:rPr lang="ar-TN" dirty="0" err="1" smtClean="0"/>
              <a:t>و</a:t>
            </a:r>
            <a:r>
              <a:rPr lang="ar-TN" dirty="0" smtClean="0"/>
              <a:t> </a:t>
            </a:r>
            <a:r>
              <a:rPr lang="ar-TN" dirty="0" err="1" smtClean="0"/>
              <a:t>متعافى</a:t>
            </a:r>
            <a:r>
              <a:rPr lang="ar-TN" dirty="0" smtClean="0"/>
              <a:t> ، منصهر في </a:t>
            </a:r>
            <a:r>
              <a:rPr lang="ar-TN" dirty="0" err="1" smtClean="0"/>
              <a:t>حومتو</a:t>
            </a:r>
            <a:r>
              <a:rPr lang="ar-TN" dirty="0" smtClean="0"/>
              <a:t> ، </a:t>
            </a:r>
            <a:r>
              <a:rPr lang="ar-TN" dirty="0" err="1" smtClean="0"/>
              <a:t>يلزمو</a:t>
            </a:r>
            <a:r>
              <a:rPr lang="ar-TN" dirty="0" smtClean="0"/>
              <a:t> يكون مثال </a:t>
            </a:r>
            <a:r>
              <a:rPr lang="ar-TN" dirty="0" err="1" smtClean="0"/>
              <a:t>لأصحابو</a:t>
            </a:r>
            <a:r>
              <a:rPr lang="ar-TN" dirty="0" smtClean="0"/>
              <a:t>، دعم المثقف النظير </a:t>
            </a:r>
            <a:r>
              <a:rPr lang="ar-TN" dirty="0" err="1" smtClean="0"/>
              <a:t>و</a:t>
            </a:r>
            <a:r>
              <a:rPr lang="ar-TN" dirty="0" smtClean="0"/>
              <a:t> مراجعة المنحة (حاليا ضعيفة) مع الالتزام بدفعها في أوانها تمكينه من </a:t>
            </a:r>
            <a:r>
              <a:rPr lang="ar-TN" dirty="0" err="1" smtClean="0"/>
              <a:t>البادج</a:t>
            </a:r>
            <a:r>
              <a:rPr lang="ar-TN" dirty="0" smtClean="0"/>
              <a:t> و </a:t>
            </a:r>
            <a:r>
              <a:rPr lang="ar-TN" dirty="0" err="1" smtClean="0"/>
              <a:t>اللوردر</a:t>
            </a:r>
            <a:r>
              <a:rPr lang="ar-TN" dirty="0" smtClean="0"/>
              <a:t> </a:t>
            </a:r>
            <a:r>
              <a:rPr lang="ar-TN" dirty="0" err="1" smtClean="0"/>
              <a:t>دي</a:t>
            </a:r>
            <a:r>
              <a:rPr lang="ar-TN" dirty="0" smtClean="0"/>
              <a:t> </a:t>
            </a:r>
            <a:r>
              <a:rPr lang="ar-TN" dirty="0" err="1" smtClean="0"/>
              <a:t>ميسيون</a:t>
            </a:r>
            <a:r>
              <a:rPr lang="ar-TN" smtClean="0"/>
              <a:t>.</a:t>
            </a:r>
            <a:endParaRPr lang="ar-TN" dirty="0" smtClean="0"/>
          </a:p>
          <a:p>
            <a:pPr algn="r" rtl="1"/>
            <a:endParaRPr lang="ar-TN" dirty="0" smtClean="0"/>
          </a:p>
          <a:p>
            <a:pPr algn="r" rtl="1"/>
            <a:endParaRPr lang="ar-TN" dirty="0" smtClean="0"/>
          </a:p>
          <a:p>
            <a:pPr algn="r" rtl="1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TN" dirty="0" err="1" smtClean="0"/>
              <a:t>كيفاش</a:t>
            </a:r>
            <a:r>
              <a:rPr lang="ar-TN" dirty="0" smtClean="0"/>
              <a:t> </a:t>
            </a:r>
            <a:r>
              <a:rPr lang="ar-TN" dirty="0" err="1" smtClean="0"/>
              <a:t>نجمو</a:t>
            </a:r>
            <a:r>
              <a:rPr lang="ar-TN" dirty="0" smtClean="0"/>
              <a:t> </a:t>
            </a:r>
            <a:r>
              <a:rPr lang="ar-TN" dirty="0" err="1" smtClean="0"/>
              <a:t>نستفيدو</a:t>
            </a:r>
            <a:r>
              <a:rPr lang="ar-TN" dirty="0" smtClean="0"/>
              <a:t> من تمويل الصندوق العالمي لمكافحة </a:t>
            </a:r>
            <a:r>
              <a:rPr lang="ar-TN" dirty="0" err="1" smtClean="0"/>
              <a:t>السيدا؟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TN" dirty="0" err="1" smtClean="0"/>
              <a:t>الكارتوغرافيا</a:t>
            </a:r>
            <a:r>
              <a:rPr lang="ar-TN" dirty="0" smtClean="0"/>
              <a:t>: يلزم تتحين سنويا بالمشاركة النشيطة للمثقفين النظراء، </a:t>
            </a:r>
          </a:p>
          <a:p>
            <a:pPr algn="r" rtl="1"/>
            <a:r>
              <a:rPr lang="ar-TN" dirty="0" smtClean="0"/>
              <a:t>الجمعيات: مزيد التنسيق فيما بينها </a:t>
            </a:r>
            <a:r>
              <a:rPr lang="ar-TN" dirty="0" err="1" smtClean="0"/>
              <a:t>و</a:t>
            </a:r>
            <a:r>
              <a:rPr lang="ar-TN" dirty="0" smtClean="0"/>
              <a:t> تحسين الاتصال بالمستهلكين. </a:t>
            </a:r>
          </a:p>
          <a:p>
            <a:pPr algn="r" rtl="1"/>
            <a:r>
              <a:rPr lang="ar-TN" dirty="0" smtClean="0"/>
              <a:t>تشريك الإعلام في التعريف بالمستهلكين للمخدرات</a:t>
            </a:r>
          </a:p>
          <a:p>
            <a:pPr algn="r" rtl="1"/>
            <a:r>
              <a:rPr lang="ar-TN" dirty="0" smtClean="0"/>
              <a:t>المستهلك </a:t>
            </a:r>
            <a:r>
              <a:rPr lang="ar-TN" dirty="0" err="1" smtClean="0"/>
              <a:t>لاهو</a:t>
            </a:r>
            <a:r>
              <a:rPr lang="ar-TN" dirty="0" smtClean="0"/>
              <a:t> مجرم </a:t>
            </a:r>
            <a:r>
              <a:rPr lang="ar-TN" dirty="0" err="1" smtClean="0"/>
              <a:t>و</a:t>
            </a:r>
            <a:r>
              <a:rPr lang="ar-TN" dirty="0" smtClean="0"/>
              <a:t> </a:t>
            </a:r>
            <a:r>
              <a:rPr lang="ar-TN" dirty="0" err="1" smtClean="0"/>
              <a:t>لاهو</a:t>
            </a:r>
            <a:r>
              <a:rPr lang="ar-TN" dirty="0" smtClean="0"/>
              <a:t> مسكين</a:t>
            </a:r>
          </a:p>
          <a:p>
            <a:pPr algn="r" rtl="1"/>
            <a:r>
              <a:rPr lang="ar-TN" dirty="0" smtClean="0"/>
              <a:t>تمكين المستهلك من التكوين المهني </a:t>
            </a:r>
            <a:r>
              <a:rPr lang="ar-TN" dirty="0" err="1" smtClean="0"/>
              <a:t>و</a:t>
            </a:r>
            <a:r>
              <a:rPr lang="ar-TN" dirty="0" smtClean="0"/>
              <a:t> تعلم صنعه</a:t>
            </a:r>
          </a:p>
          <a:p>
            <a:pPr algn="r" rtl="1"/>
            <a:endParaRPr lang="ar-TN" dirty="0" smtClean="0"/>
          </a:p>
          <a:p>
            <a:pPr algn="r" rtl="1"/>
            <a:endParaRPr lang="ar-TN" dirty="0" smtClean="0"/>
          </a:p>
          <a:p>
            <a:pPr algn="r" rtl="1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224</Words>
  <Application>Microsoft Office PowerPoint</Application>
  <PresentationFormat>Affichage à l'écran (4:3)</PresentationFormat>
  <Paragraphs>23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حلقة حوار مع مستهلكي المخدّرات بالزريقة</vt:lpstr>
      <vt:lpstr>هاو آش قلتو في اجتماع 25 فيفري 2014</vt:lpstr>
      <vt:lpstr>كيفاش نجمو نستفيدو من تمويل الصندوق العالمي لمكافحة السيدا؟</vt:lpstr>
      <vt:lpstr>كيفاش نجمو نستفيدو من تمويل الصندوق العالمي لمكافحة السيدا؟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حلقة حوار مع مستهلكي المخدّرات بالزريقة</dc:title>
  <dc:creator>Amel Ben Said</dc:creator>
  <cp:lastModifiedBy>joker</cp:lastModifiedBy>
  <cp:revision>17</cp:revision>
  <dcterms:created xsi:type="dcterms:W3CDTF">2014-11-17T17:08:18Z</dcterms:created>
  <dcterms:modified xsi:type="dcterms:W3CDTF">2014-11-19T12:58:01Z</dcterms:modified>
</cp:coreProperties>
</file>