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2" r:id="rId5"/>
    <p:sldId id="264" r:id="rId6"/>
    <p:sldId id="263" r:id="rId7"/>
    <p:sldId id="265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210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C5CC6-3695-4DF1-AF50-296DC9248ED1}" type="datetimeFigureOut">
              <a:rPr lang="fr-FR" smtClean="0"/>
              <a:pPr/>
              <a:t>22/01/2015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TN" dirty="0" smtClean="0"/>
              <a:t>حلقة حوار مع تاجرات في الجنس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TN" dirty="0" err="1" smtClean="0"/>
              <a:t>صفاقس</a:t>
            </a:r>
            <a:r>
              <a:rPr lang="ar-TN" dirty="0" smtClean="0"/>
              <a:t> في 22 </a:t>
            </a:r>
            <a:r>
              <a:rPr lang="ar-TN" dirty="0" err="1" smtClean="0"/>
              <a:t>جانفي</a:t>
            </a:r>
            <a:r>
              <a:rPr lang="ar-TN" dirty="0" smtClean="0"/>
              <a:t> 2015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TN" dirty="0" smtClean="0"/>
              <a:t>هاو </a:t>
            </a:r>
            <a:r>
              <a:rPr lang="ar-TN" dirty="0" err="1" smtClean="0"/>
              <a:t>آش</a:t>
            </a:r>
            <a:r>
              <a:rPr lang="ar-TN" dirty="0" smtClean="0"/>
              <a:t> </a:t>
            </a:r>
            <a:r>
              <a:rPr lang="ar-TN" dirty="0" err="1" smtClean="0"/>
              <a:t>قلتو</a:t>
            </a:r>
            <a:r>
              <a:rPr lang="ar-TN" dirty="0" smtClean="0"/>
              <a:t> في اجتماع 12 مارس 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TN" dirty="0" smtClean="0"/>
              <a:t>المجموعة مهمشة في المجتمع من جهة النظرة </a:t>
            </a:r>
            <a:r>
              <a:rPr lang="ar-TN" dirty="0" err="1" smtClean="0"/>
              <a:t>و</a:t>
            </a:r>
            <a:r>
              <a:rPr lang="ar-TN" dirty="0" smtClean="0"/>
              <a:t> القانون</a:t>
            </a:r>
          </a:p>
          <a:p>
            <a:pPr algn="r" rtl="1"/>
            <a:r>
              <a:rPr lang="ar-TN" dirty="0" smtClean="0"/>
              <a:t>الثقة في المؤسسات ضعيفة (الصحة </a:t>
            </a:r>
            <a:r>
              <a:rPr lang="ar-TN" dirty="0" err="1" smtClean="0"/>
              <a:t>و</a:t>
            </a:r>
            <a:r>
              <a:rPr lang="ar-TN" dirty="0" smtClean="0"/>
              <a:t> الشرطة </a:t>
            </a:r>
            <a:r>
              <a:rPr lang="ar-TN" dirty="0" err="1" smtClean="0"/>
              <a:t>و</a:t>
            </a:r>
            <a:r>
              <a:rPr lang="ar-TN" dirty="0" smtClean="0"/>
              <a:t> الشؤون الاجتماعية): نظرتهم دونية </a:t>
            </a:r>
            <a:r>
              <a:rPr lang="ar-TN" dirty="0" err="1" smtClean="0"/>
              <a:t>و</a:t>
            </a:r>
            <a:r>
              <a:rPr lang="ar-TN" dirty="0" smtClean="0"/>
              <a:t> </a:t>
            </a:r>
            <a:r>
              <a:rPr lang="ar-TN" dirty="0" err="1" smtClean="0"/>
              <a:t>يعطيو</a:t>
            </a:r>
            <a:r>
              <a:rPr lang="ar-TN" dirty="0" smtClean="0"/>
              <a:t> </a:t>
            </a:r>
            <a:r>
              <a:rPr lang="ar-TN" dirty="0" err="1" smtClean="0"/>
              <a:t>ديما</a:t>
            </a:r>
            <a:r>
              <a:rPr lang="ar-TN" dirty="0" smtClean="0"/>
              <a:t> في الدروس.</a:t>
            </a:r>
          </a:p>
          <a:p>
            <a:pPr algn="r" rtl="1"/>
            <a:r>
              <a:rPr lang="ar-TN" dirty="0" smtClean="0"/>
              <a:t>رغبة في إيجاد مشروع اقتصادي بديل لكن فما صعوبة في الانجاز: نظرة المجتمع للماضي </a:t>
            </a:r>
            <a:r>
              <a:rPr lang="ar-TN" dirty="0" err="1" smtClean="0"/>
              <a:t>و</a:t>
            </a:r>
            <a:r>
              <a:rPr lang="ar-TN" dirty="0" smtClean="0"/>
              <a:t> ضعف التّمكن </a:t>
            </a:r>
            <a:r>
              <a:rPr lang="ar-TN" dirty="0" err="1" smtClean="0"/>
              <a:t>م</a:t>
            </a:r>
            <a:r>
              <a:rPr lang="ar-TN" dirty="0" smtClean="0"/>
              <a:t> المهارات.</a:t>
            </a:r>
          </a:p>
          <a:p>
            <a:pPr algn="r" rtl="1"/>
            <a:r>
              <a:rPr lang="ar-TN" dirty="0" smtClean="0"/>
              <a:t>النظرة للمستقبل: تثمين دور الجمعيات </a:t>
            </a:r>
            <a:r>
              <a:rPr lang="ar-TN" dirty="0" err="1" smtClean="0"/>
              <a:t>و</a:t>
            </a:r>
            <a:r>
              <a:rPr lang="ar-TN" dirty="0" smtClean="0"/>
              <a:t> التعبير على الاستعداد للانخراط في برامج مكافحة </a:t>
            </a:r>
            <a:r>
              <a:rPr lang="ar-TN" dirty="0" err="1" smtClean="0"/>
              <a:t>السيدا</a:t>
            </a:r>
            <a:endParaRPr lang="ar-TN" dirty="0" smtClean="0"/>
          </a:p>
          <a:p>
            <a:pPr algn="r" rtl="1"/>
            <a:endParaRPr lang="ar-TN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TN" dirty="0" err="1" smtClean="0"/>
              <a:t>كيفاش</a:t>
            </a:r>
            <a:r>
              <a:rPr lang="ar-TN" dirty="0" smtClean="0"/>
              <a:t> </a:t>
            </a:r>
            <a:r>
              <a:rPr lang="ar-TN" dirty="0" err="1" smtClean="0"/>
              <a:t>نجمو</a:t>
            </a:r>
            <a:r>
              <a:rPr lang="ar-TN" dirty="0" smtClean="0"/>
              <a:t> </a:t>
            </a:r>
            <a:r>
              <a:rPr lang="ar-TN" dirty="0" err="1" smtClean="0"/>
              <a:t>ننخرطو</a:t>
            </a:r>
            <a:r>
              <a:rPr lang="ar-TN" dirty="0" smtClean="0"/>
              <a:t> في مكافحة </a:t>
            </a:r>
            <a:r>
              <a:rPr lang="ar-TN" dirty="0" err="1" smtClean="0"/>
              <a:t>السيدا</a:t>
            </a:r>
            <a:r>
              <a:rPr lang="ar-TN" dirty="0" smtClean="0"/>
              <a:t> و </a:t>
            </a:r>
            <a:r>
              <a:rPr lang="ar-TN" dirty="0" err="1" smtClean="0"/>
              <a:t>نستفيدو</a:t>
            </a:r>
            <a:r>
              <a:rPr lang="ar-TN" dirty="0" smtClean="0"/>
              <a:t> من تمويل الصندوق العالمي؟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ar-TN" dirty="0" smtClean="0"/>
              <a:t>الوقاية: استعمال الواقي الذكري </a:t>
            </a:r>
            <a:r>
              <a:rPr lang="ar-TN" dirty="0" err="1" smtClean="0"/>
              <a:t>و</a:t>
            </a:r>
            <a:r>
              <a:rPr lang="ar-TN" dirty="0" smtClean="0"/>
              <a:t> التعامل مع الحريف؟</a:t>
            </a:r>
          </a:p>
          <a:p>
            <a:pPr marL="914400" lvl="1" indent="-514350" algn="r" rtl="1"/>
            <a:r>
              <a:rPr lang="ar-TN" dirty="0" smtClean="0"/>
              <a:t>إقناع الحريف بالوقاية </a:t>
            </a:r>
            <a:r>
              <a:rPr lang="ar-TN" dirty="0" err="1" smtClean="0"/>
              <a:t>للإثنين</a:t>
            </a:r>
            <a:endParaRPr lang="ar-TN" dirty="0" smtClean="0"/>
          </a:p>
          <a:p>
            <a:pPr marL="914400" lvl="1" indent="-514350" algn="r" rtl="1"/>
            <a:r>
              <a:rPr lang="ar-TN" dirty="0" smtClean="0"/>
              <a:t>تثقيف </a:t>
            </a:r>
            <a:r>
              <a:rPr lang="ar-TN" dirty="0" err="1" smtClean="0"/>
              <a:t>الحرفاء</a:t>
            </a:r>
            <a:r>
              <a:rPr lang="ar-TN" dirty="0" smtClean="0"/>
              <a:t>: وسائل الإعلام، حملات تثقيفية مع توزيع الواقي </a:t>
            </a:r>
          </a:p>
          <a:p>
            <a:pPr marL="914400" lvl="1" indent="-514350" algn="r" rtl="1"/>
            <a:r>
              <a:rPr lang="ar-TN" dirty="0" smtClean="0"/>
              <a:t>إقناع الحريف باستعمال الواقي </a:t>
            </a:r>
            <a:r>
              <a:rPr lang="ar-TN" dirty="0" err="1" smtClean="0"/>
              <a:t>و</a:t>
            </a:r>
            <a:r>
              <a:rPr lang="ar-TN" dirty="0" smtClean="0"/>
              <a:t> إلا شرط الامتناع عن الاتصال </a:t>
            </a:r>
          </a:p>
          <a:p>
            <a:pPr marL="914400" lvl="1" indent="-514350" algn="r" rtl="1"/>
            <a:r>
              <a:rPr lang="ar-TN" dirty="0" smtClean="0"/>
              <a:t>إصدار مجلة من الجمعية</a:t>
            </a:r>
          </a:p>
          <a:p>
            <a:pPr marL="914400" lvl="1" indent="-514350" algn="r" rtl="1"/>
            <a:r>
              <a:rPr lang="ar-TN" dirty="0" smtClean="0"/>
              <a:t>تثقيف التلاميذ </a:t>
            </a:r>
            <a:r>
              <a:rPr lang="ar-TN" dirty="0" err="1" smtClean="0"/>
              <a:t>و</a:t>
            </a:r>
            <a:r>
              <a:rPr lang="ar-TN" dirty="0" smtClean="0"/>
              <a:t> الطلبة</a:t>
            </a:r>
          </a:p>
          <a:p>
            <a:pPr marL="914400" lvl="1" indent="-514350" algn="r" rtl="1"/>
            <a:endParaRPr lang="ar-TN" dirty="0" smtClean="0"/>
          </a:p>
          <a:p>
            <a:pPr marL="914400" lvl="1" indent="-514350"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TN" dirty="0" err="1" smtClean="0"/>
              <a:t>كيفاش</a:t>
            </a:r>
            <a:r>
              <a:rPr lang="ar-TN" dirty="0" smtClean="0"/>
              <a:t> </a:t>
            </a:r>
            <a:r>
              <a:rPr lang="ar-TN" dirty="0" err="1" smtClean="0"/>
              <a:t>نجمو</a:t>
            </a:r>
            <a:r>
              <a:rPr lang="ar-TN" dirty="0" smtClean="0"/>
              <a:t> </a:t>
            </a:r>
            <a:r>
              <a:rPr lang="ar-TN" dirty="0" err="1" smtClean="0"/>
              <a:t>ننخرطو</a:t>
            </a:r>
            <a:r>
              <a:rPr lang="ar-TN" dirty="0" smtClean="0"/>
              <a:t> في مكافحة </a:t>
            </a:r>
            <a:r>
              <a:rPr lang="ar-TN" dirty="0" err="1" smtClean="0"/>
              <a:t>السيدا</a:t>
            </a:r>
            <a:r>
              <a:rPr lang="ar-TN" dirty="0" smtClean="0"/>
              <a:t> و </a:t>
            </a:r>
            <a:r>
              <a:rPr lang="ar-TN" dirty="0" err="1" smtClean="0"/>
              <a:t>نستفيدو</a:t>
            </a:r>
            <a:r>
              <a:rPr lang="ar-TN" dirty="0" smtClean="0"/>
              <a:t> من تمويل الصندوق العالمي؟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ar-TN" dirty="0" smtClean="0"/>
              <a:t>الوقاية: استعمال الواقي </a:t>
            </a:r>
            <a:r>
              <a:rPr lang="ar-TN" dirty="0" smtClean="0"/>
              <a:t>الأنثوي؟</a:t>
            </a:r>
          </a:p>
          <a:p>
            <a:pPr marL="914400" lvl="1" indent="-514350" algn="r" rtl="1"/>
            <a:r>
              <a:rPr lang="ar-TN" dirty="0" smtClean="0"/>
              <a:t>توفير الواقي </a:t>
            </a:r>
            <a:r>
              <a:rPr lang="ar-TN" dirty="0" err="1" smtClean="0"/>
              <a:t>و</a:t>
            </a:r>
            <a:r>
              <a:rPr lang="ar-TN" dirty="0" smtClean="0"/>
              <a:t> الموافقة على استعماله </a:t>
            </a:r>
            <a:endParaRPr lang="ar-TN" dirty="0" smtClean="0"/>
          </a:p>
          <a:p>
            <a:pPr marL="914400" lvl="1" indent="-514350" algn="r" rtl="1"/>
            <a:r>
              <a:rPr lang="ar-TN" dirty="0" smtClean="0"/>
              <a:t>يجب إدخال الواقي في ثقافة المرأة </a:t>
            </a:r>
            <a:r>
              <a:rPr lang="ar-TN" dirty="0" err="1" smtClean="0"/>
              <a:t>معرسه</a:t>
            </a:r>
            <a:r>
              <a:rPr lang="ar-TN" dirty="0" smtClean="0"/>
              <a:t> و ألا لا</a:t>
            </a:r>
            <a:endParaRPr lang="ar-TN" dirty="0" smtClean="0"/>
          </a:p>
          <a:p>
            <a:pPr marL="914400" lvl="1" indent="-514350"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TN" dirty="0" err="1" smtClean="0"/>
              <a:t>كيفاش</a:t>
            </a:r>
            <a:r>
              <a:rPr lang="ar-TN" dirty="0" smtClean="0"/>
              <a:t> </a:t>
            </a:r>
            <a:r>
              <a:rPr lang="ar-TN" dirty="0" err="1" smtClean="0"/>
              <a:t>نجمو</a:t>
            </a:r>
            <a:r>
              <a:rPr lang="ar-TN" dirty="0" smtClean="0"/>
              <a:t> </a:t>
            </a:r>
            <a:r>
              <a:rPr lang="ar-TN" dirty="0" err="1" smtClean="0"/>
              <a:t>ننخرطو</a:t>
            </a:r>
            <a:r>
              <a:rPr lang="ar-TN" dirty="0" smtClean="0"/>
              <a:t> في مكافحة </a:t>
            </a:r>
            <a:r>
              <a:rPr lang="ar-TN" dirty="0" err="1" smtClean="0"/>
              <a:t>السيدا</a:t>
            </a:r>
            <a:r>
              <a:rPr lang="ar-TN" dirty="0" smtClean="0"/>
              <a:t> و </a:t>
            </a:r>
            <a:r>
              <a:rPr lang="ar-TN" dirty="0" err="1" smtClean="0"/>
              <a:t>نستفيدو</a:t>
            </a:r>
            <a:r>
              <a:rPr lang="ar-TN" dirty="0" smtClean="0"/>
              <a:t> من تمويل الصندوق العالمي؟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ar-TN" dirty="0" smtClean="0"/>
              <a:t>الوقاية: العلاج في حالة الإصابة بتعفن منقول جنسيا؟ وين </a:t>
            </a:r>
            <a:r>
              <a:rPr lang="ar-TN" dirty="0" err="1" smtClean="0"/>
              <a:t>نعالجو</a:t>
            </a:r>
            <a:r>
              <a:rPr lang="ar-TN" dirty="0" smtClean="0"/>
              <a:t>؟</a:t>
            </a:r>
          </a:p>
          <a:p>
            <a:pPr marL="914400" lvl="1" indent="-514350" algn="r" rtl="1"/>
            <a:r>
              <a:rPr lang="ar-TN" dirty="0" smtClean="0"/>
              <a:t>عيادة الشباب في التنظيم العائلي: طريق منزل شاكر كم 1.5</a:t>
            </a:r>
          </a:p>
          <a:p>
            <a:pPr marL="914400" lvl="1" indent="-514350" algn="r" rtl="1"/>
            <a:r>
              <a:rPr lang="ar-TN" dirty="0" smtClean="0"/>
              <a:t>الطبيب الخاص</a:t>
            </a:r>
          </a:p>
          <a:p>
            <a:pPr marL="914400" lvl="1" indent="-514350" algn="r" rtl="1"/>
            <a:r>
              <a:rPr lang="ar-TN" dirty="0" smtClean="0"/>
              <a:t>المستوصف حسب الأشخاص</a:t>
            </a:r>
          </a:p>
          <a:p>
            <a:pPr marL="914400" lvl="1" indent="-514350" algn="r" rtl="1"/>
            <a:r>
              <a:rPr lang="ar-TN" dirty="0" smtClean="0"/>
              <a:t>مشكل مع بعض العملة الذين </a:t>
            </a:r>
            <a:r>
              <a:rPr lang="ar-TN" dirty="0" err="1" smtClean="0"/>
              <a:t>يعضون</a:t>
            </a:r>
            <a:r>
              <a:rPr lang="ar-TN" dirty="0" smtClean="0"/>
              <a:t> و يسألون</a:t>
            </a:r>
          </a:p>
          <a:p>
            <a:pPr marL="914400" lvl="1" indent="-514350" algn="r" rtl="1"/>
            <a:r>
              <a:rPr lang="ar-TN" dirty="0" smtClean="0"/>
              <a:t>تكوين كل المتدخلين</a:t>
            </a:r>
            <a:endParaRPr lang="ar-TN" dirty="0" smtClean="0"/>
          </a:p>
          <a:p>
            <a:pPr marL="914400" lvl="1" indent="-514350"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TN" dirty="0" err="1" smtClean="0"/>
              <a:t>كيفاش</a:t>
            </a:r>
            <a:r>
              <a:rPr lang="ar-TN" dirty="0" smtClean="0"/>
              <a:t> </a:t>
            </a:r>
            <a:r>
              <a:rPr lang="ar-TN" dirty="0" err="1" smtClean="0"/>
              <a:t>نجمو</a:t>
            </a:r>
            <a:r>
              <a:rPr lang="ar-TN" dirty="0" smtClean="0"/>
              <a:t> </a:t>
            </a:r>
            <a:r>
              <a:rPr lang="ar-TN" dirty="0" err="1" smtClean="0"/>
              <a:t>ننخرطو</a:t>
            </a:r>
            <a:r>
              <a:rPr lang="ar-TN" dirty="0" smtClean="0"/>
              <a:t> في مكافحة </a:t>
            </a:r>
            <a:r>
              <a:rPr lang="ar-TN" dirty="0" err="1" smtClean="0"/>
              <a:t>السيدا</a:t>
            </a:r>
            <a:r>
              <a:rPr lang="ar-TN" dirty="0" smtClean="0"/>
              <a:t> و </a:t>
            </a:r>
            <a:r>
              <a:rPr lang="ar-TN" dirty="0" err="1" smtClean="0"/>
              <a:t>نستفيدو</a:t>
            </a:r>
            <a:r>
              <a:rPr lang="ar-TN" dirty="0" smtClean="0"/>
              <a:t> من تمويل الصندوق العالمي؟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rtl="1">
              <a:buFont typeface="+mj-lt"/>
              <a:buAutoNum type="arabicPeriod" startAt="2"/>
            </a:pPr>
            <a:r>
              <a:rPr lang="ar-TN" dirty="0" smtClean="0"/>
              <a:t>التقصي (تحليل الدم على فيروس </a:t>
            </a:r>
            <a:r>
              <a:rPr lang="ar-TN" dirty="0" err="1" smtClean="0"/>
              <a:t>السيدا</a:t>
            </a:r>
            <a:r>
              <a:rPr lang="ar-TN" dirty="0" smtClean="0"/>
              <a:t>): </a:t>
            </a:r>
            <a:r>
              <a:rPr lang="ar-TN" dirty="0" err="1" smtClean="0"/>
              <a:t>نقبلوهش</a:t>
            </a:r>
            <a:r>
              <a:rPr lang="ar-TN" dirty="0" smtClean="0"/>
              <a:t> و </a:t>
            </a:r>
            <a:r>
              <a:rPr lang="ar-TN" dirty="0" err="1" smtClean="0"/>
              <a:t>و</a:t>
            </a:r>
            <a:r>
              <a:rPr lang="ar-TN" dirty="0" smtClean="0"/>
              <a:t>ين </a:t>
            </a:r>
            <a:r>
              <a:rPr lang="ar-TN" dirty="0" err="1" smtClean="0"/>
              <a:t>نعملوه</a:t>
            </a:r>
            <a:r>
              <a:rPr lang="ar-TN" dirty="0" smtClean="0"/>
              <a:t>؟</a:t>
            </a:r>
          </a:p>
          <a:p>
            <a:pPr marL="914400" lvl="1" indent="-514350" algn="r" rtl="1"/>
            <a:r>
              <a:rPr lang="ar-TN" dirty="0" smtClean="0"/>
              <a:t>مخبر خاص</a:t>
            </a:r>
          </a:p>
          <a:p>
            <a:pPr marL="914400" lvl="1" indent="-514350" algn="r" rtl="1"/>
            <a:r>
              <a:rPr lang="ar-TN" dirty="0" smtClean="0"/>
              <a:t>الجمعية</a:t>
            </a:r>
          </a:p>
          <a:p>
            <a:pPr marL="914400" lvl="1" indent="-514350" algn="r" rtl="1"/>
            <a:r>
              <a:rPr lang="ar-TN" dirty="0" smtClean="0"/>
              <a:t>قبول جماعي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ar-TN" dirty="0" err="1" smtClean="0"/>
              <a:t>آش</a:t>
            </a:r>
            <a:r>
              <a:rPr lang="ar-TN" dirty="0" smtClean="0"/>
              <a:t> </a:t>
            </a:r>
            <a:r>
              <a:rPr lang="ar-TN" dirty="0" err="1" smtClean="0"/>
              <a:t>نيه</a:t>
            </a:r>
            <a:r>
              <a:rPr lang="ar-TN" dirty="0" smtClean="0"/>
              <a:t> </a:t>
            </a:r>
            <a:r>
              <a:rPr lang="ar-TN" dirty="0" err="1" smtClean="0"/>
              <a:t>انتظاراتكم</a:t>
            </a:r>
            <a:r>
              <a:rPr lang="ar-TN" dirty="0" smtClean="0"/>
              <a:t> م الجمعيات </a:t>
            </a:r>
            <a:r>
              <a:rPr lang="ar-TN" dirty="0" err="1" smtClean="0"/>
              <a:t>و</a:t>
            </a:r>
            <a:r>
              <a:rPr lang="ar-TN" dirty="0" smtClean="0"/>
              <a:t> المؤسسات العمومية باش </a:t>
            </a:r>
            <a:r>
              <a:rPr lang="ar-TN" dirty="0" err="1" smtClean="0"/>
              <a:t>تنجمو</a:t>
            </a:r>
            <a:r>
              <a:rPr lang="ar-TN" dirty="0" smtClean="0"/>
              <a:t> تكونوا فعالين في مكافحة </a:t>
            </a:r>
            <a:r>
              <a:rPr lang="ar-TN" dirty="0" err="1" smtClean="0"/>
              <a:t>السيدا</a:t>
            </a:r>
            <a:r>
              <a:rPr lang="ar-TN" dirty="0" smtClean="0"/>
              <a:t>؟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TN" dirty="0" smtClean="0"/>
              <a:t>الجمعية: توصل صوت المجموعة للمؤسسات التي يمكن </a:t>
            </a:r>
            <a:r>
              <a:rPr lang="ar-TN" dirty="0" err="1" smtClean="0"/>
              <a:t>ان</a:t>
            </a:r>
            <a:r>
              <a:rPr lang="ar-TN" dirty="0" smtClean="0"/>
              <a:t> تدعمها</a:t>
            </a:r>
          </a:p>
          <a:p>
            <a:pPr algn="r" rtl="1"/>
            <a:r>
              <a:rPr lang="ar-TN" dirty="0" smtClean="0"/>
              <a:t>تحسين المعاملة </a:t>
            </a:r>
            <a:r>
              <a:rPr lang="ar-TN" dirty="0" err="1" smtClean="0"/>
              <a:t>و</a:t>
            </a:r>
            <a:r>
              <a:rPr lang="ar-TN" dirty="0" smtClean="0"/>
              <a:t> معاقبة المخالفين في المؤسسات العمومية </a:t>
            </a:r>
          </a:p>
          <a:p>
            <a:pPr algn="r" rtl="1"/>
            <a:r>
              <a:rPr lang="ar-TN" dirty="0" smtClean="0"/>
              <a:t>حماية المجموعة بقوانين منصفة</a:t>
            </a:r>
          </a:p>
          <a:p>
            <a:pPr algn="r" rtl="1"/>
            <a:r>
              <a:rPr lang="ar-TN" dirty="0" smtClean="0"/>
              <a:t>إيقاف مضايقات الشرطة </a:t>
            </a:r>
            <a:r>
              <a:rPr lang="ar-TN" dirty="0" err="1" smtClean="0"/>
              <a:t>و</a:t>
            </a:r>
            <a:r>
              <a:rPr lang="ar-TN" dirty="0" smtClean="0"/>
              <a:t> التحرش بالبعض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303</Words>
  <Application>Microsoft Office PowerPoint</Application>
  <PresentationFormat>Affichage à l'écran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حلقة حوار مع تاجرات في الجنس</vt:lpstr>
      <vt:lpstr>هاو آش قلتو في اجتماع 12 مارس 2014</vt:lpstr>
      <vt:lpstr>كيفاش نجمو ننخرطو في مكافحة السيدا و نستفيدو من تمويل الصندوق العالمي؟</vt:lpstr>
      <vt:lpstr>كيفاش نجمو ننخرطو في مكافحة السيدا و نستفيدو من تمويل الصندوق العالمي؟</vt:lpstr>
      <vt:lpstr>كيفاش نجمو ننخرطو في مكافحة السيدا و نستفيدو من تمويل الصندوق العالمي؟</vt:lpstr>
      <vt:lpstr>كيفاش نجمو ننخرطو في مكافحة السيدا و نستفيدو من تمويل الصندوق العالمي؟</vt:lpstr>
      <vt:lpstr>آش نيه انتظاراتكم م الجمعيات و المؤسسات العمومية باش تنجمو تكونوا فعالين في مكافحة السيدا؟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حلقة حوار مع مستهلكي المخدّرات بالزريقة</dc:title>
  <dc:creator>Amel Ben Said</dc:creator>
  <cp:lastModifiedBy>Amel Ben Said</cp:lastModifiedBy>
  <cp:revision>28</cp:revision>
  <dcterms:created xsi:type="dcterms:W3CDTF">2014-11-17T17:08:18Z</dcterms:created>
  <dcterms:modified xsi:type="dcterms:W3CDTF">2015-01-22T12:27:54Z</dcterms:modified>
</cp:coreProperties>
</file>